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836" r:id="rId2"/>
  </p:sldMasterIdLst>
  <p:notesMasterIdLst>
    <p:notesMasterId r:id="rId14"/>
  </p:notesMasterIdLst>
  <p:sldIdLst>
    <p:sldId id="704" r:id="rId3"/>
    <p:sldId id="696" r:id="rId4"/>
    <p:sldId id="711" r:id="rId5"/>
    <p:sldId id="712" r:id="rId6"/>
    <p:sldId id="713" r:id="rId7"/>
    <p:sldId id="714" r:id="rId8"/>
    <p:sldId id="715" r:id="rId9"/>
    <p:sldId id="716" r:id="rId10"/>
    <p:sldId id="717" r:id="rId11"/>
    <p:sldId id="718" r:id="rId12"/>
    <p:sldId id="710" r:id="rId13"/>
  </p:sldIdLst>
  <p:sldSz cx="20104100" cy="11309350"/>
  <p:notesSz cx="20104100" cy="11309350"/>
  <p:defaultTextStyle>
    <a:defPPr>
      <a:defRPr lang="ru-RU"/>
    </a:defPPr>
    <a:lvl1pPr marL="0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641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284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9927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6572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3212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39853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6496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3137" algn="l" defTabSz="91328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2" userDrawn="1">
          <p15:clr>
            <a:srgbClr val="A4A3A4"/>
          </p15:clr>
        </p15:guide>
        <p15:guide id="2" pos="9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ртём борисов" initials="Аб" lastIdx="4" clrIdx="0">
    <p:extLst>
      <p:ext uri="{19B8F6BF-5375-455C-9EA6-DF929625EA0E}">
        <p15:presenceInfo xmlns:p15="http://schemas.microsoft.com/office/powerpoint/2012/main" userId="a1cb6fa7c11e86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16C"/>
    <a:srgbClr val="C6D9E7"/>
    <a:srgbClr val="0071CE"/>
    <a:srgbClr val="FFFFFF"/>
    <a:srgbClr val="17B69C"/>
    <a:srgbClr val="EDF1F5"/>
    <a:srgbClr val="15B012"/>
    <a:srgbClr val="C5D9E7"/>
    <a:srgbClr val="91A3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23" autoAdjust="0"/>
    <p:restoredTop sz="93741" autoAdjust="0"/>
  </p:normalViewPr>
  <p:slideViewPr>
    <p:cSldViewPr>
      <p:cViewPr varScale="1">
        <p:scale>
          <a:sx n="66" d="100"/>
          <a:sy n="66" d="100"/>
        </p:scale>
        <p:origin x="774" y="102"/>
      </p:cViewPr>
      <p:guideLst>
        <p:guide orient="horz" pos="1642"/>
        <p:guide pos="9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-25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15504EF5-1B61-4C08-BFDD-5C0D5AF73FD4}" type="datetimeFigureOut">
              <a:rPr lang="ru-RU" smtClean="0"/>
              <a:pPr/>
              <a:t>08.02.2025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61150" y="1414463"/>
            <a:ext cx="6781800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65D8CCBB-81F9-477D-A072-57A81C27A3A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7103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1pPr>
    <a:lvl2pPr marL="456641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2pPr>
    <a:lvl3pPr marL="913284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3pPr>
    <a:lvl4pPr marL="1369927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4pPr>
    <a:lvl5pPr marL="1826572" algn="l" defTabSz="913284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5pPr>
    <a:lvl6pPr marL="2283212" algn="l" defTabSz="9132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39853" algn="l" defTabSz="9132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6496" algn="l" defTabSz="9132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3137" algn="l" defTabSz="9132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216" y="2918104"/>
            <a:ext cx="15566223" cy="3015828"/>
          </a:xfrm>
        </p:spPr>
        <p:txBody>
          <a:bodyPr anchor="b">
            <a:normAutofit/>
          </a:bodyPr>
          <a:lstStyle>
            <a:lvl1pPr algn="ctr">
              <a:defRPr sz="8905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216" y="5933929"/>
            <a:ext cx="15566223" cy="1731308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753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078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2617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015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7696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5235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277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0313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31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852" y="903374"/>
            <a:ext cx="16723404" cy="62941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28" y="7528443"/>
            <a:ext cx="17075501" cy="896226"/>
          </a:xfrm>
        </p:spPr>
        <p:txBody>
          <a:bodyPr anchor="b">
            <a:normAutofit/>
          </a:bodyPr>
          <a:lstStyle>
            <a:lvl1pPr algn="ctr">
              <a:defRPr sz="461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28208" y="1146122"/>
            <a:ext cx="16234565" cy="5814093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3298"/>
            </a:lvl1pPr>
            <a:lvl2pPr marL="753923" indent="0">
              <a:buNone/>
              <a:defRPr sz="3298"/>
            </a:lvl2pPr>
            <a:lvl3pPr marL="1507846" indent="0">
              <a:buNone/>
              <a:defRPr sz="3298"/>
            </a:lvl3pPr>
            <a:lvl4pPr marL="2261768" indent="0">
              <a:buNone/>
              <a:defRPr sz="3298"/>
            </a:lvl4pPr>
            <a:lvl5pPr marL="3015691" indent="0">
              <a:buNone/>
              <a:defRPr sz="3298"/>
            </a:lvl5pPr>
            <a:lvl6pPr marL="3769614" indent="0">
              <a:buNone/>
              <a:defRPr sz="3298"/>
            </a:lvl6pPr>
            <a:lvl7pPr marL="4523537" indent="0">
              <a:buNone/>
              <a:defRPr sz="3298"/>
            </a:lvl7pPr>
            <a:lvl8pPr marL="5277460" indent="0">
              <a:buNone/>
              <a:defRPr sz="3298"/>
            </a:lvl8pPr>
            <a:lvl9pPr marL="6031382" indent="0">
              <a:buNone/>
              <a:defRPr sz="329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10" y="8424671"/>
            <a:ext cx="17072922" cy="1125447"/>
          </a:xfrm>
        </p:spPr>
        <p:txBody>
          <a:bodyPr anchor="t"/>
          <a:lstStyle>
            <a:lvl1pPr marL="0" indent="0" algn="ctr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526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10" y="1003358"/>
            <a:ext cx="17072922" cy="5828395"/>
          </a:xfrm>
        </p:spPr>
        <p:txBody>
          <a:bodyPr anchor="ctr"/>
          <a:lstStyle>
            <a:lvl1pPr>
              <a:defRPr sz="527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09" y="7083070"/>
            <a:ext cx="17072924" cy="2476622"/>
          </a:xfrm>
        </p:spPr>
        <p:txBody>
          <a:bodyPr anchor="ctr"/>
          <a:lstStyle>
            <a:lvl1pPr marL="0" indent="0" algn="ctr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0847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4744" y="1005276"/>
            <a:ext cx="15339850" cy="4935520"/>
          </a:xfrm>
        </p:spPr>
        <p:txBody>
          <a:bodyPr anchor="ctr"/>
          <a:lstStyle>
            <a:lvl1pPr>
              <a:defRPr sz="527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837271" y="5953211"/>
            <a:ext cx="14432176" cy="878543"/>
          </a:xfrm>
        </p:spPr>
        <p:txBody>
          <a:bodyPr anchor="t">
            <a:normAutofit/>
          </a:bodyPr>
          <a:lstStyle>
            <a:lvl1pPr marL="0" indent="0" algn="r">
              <a:buNone/>
              <a:defRPr sz="2309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09" y="7098197"/>
            <a:ext cx="17072924" cy="245628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33458" y="1459094"/>
            <a:ext cx="1005205" cy="964339"/>
          </a:xfrm>
          <a:prstGeom prst="rect">
            <a:avLst/>
          </a:prstGeom>
        </p:spPr>
        <p:txBody>
          <a:bodyPr vert="horz" lIns="150781" tIns="75390" rIns="150781" bIns="753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319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321839" y="4828914"/>
            <a:ext cx="1005205" cy="964339"/>
          </a:xfrm>
          <a:prstGeom prst="rect">
            <a:avLst/>
          </a:prstGeom>
        </p:spPr>
        <p:txBody>
          <a:bodyPr vert="horz" lIns="150781" tIns="75390" rIns="150781" bIns="753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3192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37091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09" y="3507486"/>
            <a:ext cx="17072924" cy="4142202"/>
          </a:xfrm>
        </p:spPr>
        <p:txBody>
          <a:bodyPr anchor="b"/>
          <a:lstStyle>
            <a:lvl1pPr>
              <a:defRPr sz="527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792" y="7669112"/>
            <a:ext cx="17070345" cy="1881006"/>
          </a:xfrm>
        </p:spPr>
        <p:txBody>
          <a:bodyPr anchor="t"/>
          <a:lstStyle>
            <a:lvl1pPr marL="0" indent="0" algn="ctr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5974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506810" y="1005276"/>
            <a:ext cx="17072922" cy="160034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506810" y="3110071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506810" y="4241006"/>
            <a:ext cx="5443185" cy="5309112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32441" y="3110071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7323741" y="4241006"/>
            <a:ext cx="5443185" cy="5309112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3136545" y="3110071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3136545" y="4241006"/>
            <a:ext cx="5443185" cy="5309112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58765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702" y="2998370"/>
            <a:ext cx="5507475" cy="3047243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83" y="2998370"/>
            <a:ext cx="5507475" cy="3047243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6217" y="2998370"/>
            <a:ext cx="5507475" cy="3047243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506809" y="1005276"/>
            <a:ext cx="17072924" cy="160034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506810" y="6438160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29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78808" y="3197419"/>
            <a:ext cx="5099186" cy="2643390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638"/>
            </a:lvl2pPr>
            <a:lvl3pPr marL="1507846" indent="0">
              <a:buNone/>
              <a:defRPr sz="2638"/>
            </a:lvl3pPr>
            <a:lvl4pPr marL="2261768" indent="0">
              <a:buNone/>
              <a:defRPr sz="2638"/>
            </a:lvl4pPr>
            <a:lvl5pPr marL="3015691" indent="0">
              <a:buNone/>
              <a:defRPr sz="2638"/>
            </a:lvl5pPr>
            <a:lvl6pPr marL="3769614" indent="0">
              <a:buNone/>
              <a:defRPr sz="2638"/>
            </a:lvl6pPr>
            <a:lvl7pPr marL="4523537" indent="0">
              <a:buNone/>
              <a:defRPr sz="2638"/>
            </a:lvl7pPr>
            <a:lvl8pPr marL="5277460" indent="0">
              <a:buNone/>
              <a:defRPr sz="2638"/>
            </a:lvl8pPr>
            <a:lvl9pPr marL="6031382" indent="0">
              <a:buNone/>
              <a:defRPr sz="263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506810" y="7388459"/>
            <a:ext cx="5443185" cy="2161661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25972" y="6438160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29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7495741" y="3197709"/>
            <a:ext cx="5099186" cy="2651982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638"/>
            </a:lvl2pPr>
            <a:lvl3pPr marL="1507846" indent="0">
              <a:buNone/>
              <a:defRPr sz="2638"/>
            </a:lvl3pPr>
            <a:lvl4pPr marL="2261768" indent="0">
              <a:buNone/>
              <a:defRPr sz="2638"/>
            </a:lvl4pPr>
            <a:lvl5pPr marL="3015691" indent="0">
              <a:buNone/>
              <a:defRPr sz="2638"/>
            </a:lvl5pPr>
            <a:lvl6pPr marL="3769614" indent="0">
              <a:buNone/>
              <a:defRPr sz="2638"/>
            </a:lvl6pPr>
            <a:lvl7pPr marL="4523537" indent="0">
              <a:buNone/>
              <a:defRPr sz="2638"/>
            </a:lvl7pPr>
            <a:lvl8pPr marL="5277460" indent="0">
              <a:buNone/>
              <a:defRPr sz="2638"/>
            </a:lvl8pPr>
            <a:lvl9pPr marL="6031382" indent="0">
              <a:buNone/>
              <a:defRPr sz="263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7323741" y="7388458"/>
            <a:ext cx="5443185" cy="2161661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3136751" y="6438160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29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3316490" y="3190022"/>
            <a:ext cx="5099186" cy="2650547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638"/>
            </a:lvl2pPr>
            <a:lvl3pPr marL="1507846" indent="0">
              <a:buNone/>
              <a:defRPr sz="2638"/>
            </a:lvl3pPr>
            <a:lvl4pPr marL="2261768" indent="0">
              <a:buNone/>
              <a:defRPr sz="2638"/>
            </a:lvl4pPr>
            <a:lvl5pPr marL="3015691" indent="0">
              <a:buNone/>
              <a:defRPr sz="2638"/>
            </a:lvl5pPr>
            <a:lvl6pPr marL="3769614" indent="0">
              <a:buNone/>
              <a:defRPr sz="2638"/>
            </a:lvl6pPr>
            <a:lvl7pPr marL="4523537" indent="0">
              <a:buNone/>
              <a:defRPr sz="2638"/>
            </a:lvl7pPr>
            <a:lvl8pPr marL="5277460" indent="0">
              <a:buNone/>
              <a:defRPr sz="2638"/>
            </a:lvl8pPr>
            <a:lvl9pPr marL="6031382" indent="0">
              <a:buNone/>
              <a:defRPr sz="263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3136545" y="7388455"/>
            <a:ext cx="5443185" cy="2161664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4810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3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812706" y="1005275"/>
            <a:ext cx="3767024" cy="8544844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6812" y="1005275"/>
            <a:ext cx="13054592" cy="8544844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647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216" y="2918104"/>
            <a:ext cx="15566223" cy="3015828"/>
          </a:xfrm>
        </p:spPr>
        <p:txBody>
          <a:bodyPr anchor="b">
            <a:normAutofit/>
          </a:bodyPr>
          <a:lstStyle>
            <a:lvl1pPr algn="ctr">
              <a:defRPr sz="8905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216" y="5933929"/>
            <a:ext cx="15566223" cy="1731308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753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078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2617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015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7696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5235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277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0313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95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40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66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6062" y="2904131"/>
            <a:ext cx="15814417" cy="3015848"/>
          </a:xfrm>
        </p:spPr>
        <p:txBody>
          <a:bodyPr anchor="b"/>
          <a:lstStyle>
            <a:lvl1pPr algn="ctr">
              <a:defRPr sz="6596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6062" y="5919976"/>
            <a:ext cx="15814417" cy="2485244"/>
          </a:xfrm>
        </p:spPr>
        <p:txBody>
          <a:bodyPr anchor="t"/>
          <a:lstStyle>
            <a:lvl1pPr marL="0" indent="0" algn="ctr">
              <a:buNone/>
              <a:defRPr sz="3298">
                <a:solidFill>
                  <a:schemeClr val="tx1"/>
                </a:solidFill>
              </a:defRPr>
            </a:lvl1pPr>
            <a:lvl2pPr marL="753923" indent="0">
              <a:buNone/>
              <a:defRPr sz="2968">
                <a:solidFill>
                  <a:schemeClr val="tx1">
                    <a:tint val="75000"/>
                  </a:schemeClr>
                </a:solidFill>
              </a:defRPr>
            </a:lvl2pPr>
            <a:lvl3pPr marL="1507846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3pPr>
            <a:lvl4pPr marL="2261768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4pPr>
            <a:lvl5pPr marL="3015691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5pPr>
            <a:lvl6pPr marL="3769614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6pPr>
            <a:lvl7pPr marL="4523537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7pPr>
            <a:lvl8pPr marL="52774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8pPr>
            <a:lvl9pPr marL="6031382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131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6811" y="2856937"/>
            <a:ext cx="8344549" cy="6693179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28311" y="2856938"/>
            <a:ext cx="8351422" cy="6693181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28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810" y="2860330"/>
            <a:ext cx="8391668" cy="6841627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064" y="2860330"/>
            <a:ext cx="8391668" cy="68416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8641" y="3026470"/>
            <a:ext cx="8040888" cy="898554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/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8641" y="3925023"/>
            <a:ext cx="8040888" cy="5625096"/>
          </a:xfrm>
        </p:spPr>
        <p:txBody>
          <a:bodyPr anchor="t">
            <a:normAutofit/>
          </a:bodyPr>
          <a:lstStyle>
            <a:lvl1pPr>
              <a:defRPr sz="2968"/>
            </a:lvl1pPr>
            <a:lvl2pPr>
              <a:defRPr sz="2638"/>
            </a:lvl2pPr>
            <a:lvl3pPr>
              <a:defRPr sz="2309"/>
            </a:lvl3pPr>
            <a:lvl4pPr>
              <a:defRPr sz="1979"/>
            </a:lvl4pPr>
            <a:lvl5pPr>
              <a:defRPr sz="1979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380138" y="3026471"/>
            <a:ext cx="8072195" cy="898552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/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380138" y="3925023"/>
            <a:ext cx="8072195" cy="5625096"/>
          </a:xfrm>
        </p:spPr>
        <p:txBody>
          <a:bodyPr anchor="t">
            <a:normAutofit/>
          </a:bodyPr>
          <a:lstStyle>
            <a:lvl1pPr>
              <a:defRPr sz="2968"/>
            </a:lvl1pPr>
            <a:lvl2pPr>
              <a:defRPr sz="2638"/>
            </a:lvl2pPr>
            <a:lvl3pPr>
              <a:defRPr sz="2309"/>
            </a:lvl3pPr>
            <a:lvl4pPr>
              <a:defRPr sz="1979"/>
            </a:lvl4pPr>
            <a:lvl5pPr>
              <a:defRPr sz="1979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76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98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57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10" y="1005275"/>
            <a:ext cx="6112506" cy="3004478"/>
          </a:xfrm>
        </p:spPr>
        <p:txBody>
          <a:bodyPr anchor="b">
            <a:normAutofit/>
          </a:bodyPr>
          <a:lstStyle>
            <a:lvl1pPr algn="ctr">
              <a:defRPr sz="395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6736" y="1005276"/>
            <a:ext cx="10572996" cy="854484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10" y="4009754"/>
            <a:ext cx="6112506" cy="5540363"/>
          </a:xfrm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484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6950" y="1005275"/>
            <a:ext cx="5910140" cy="85831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11" y="1005808"/>
            <a:ext cx="9786484" cy="3016714"/>
          </a:xfrm>
        </p:spPr>
        <p:txBody>
          <a:bodyPr anchor="b">
            <a:noAutofit/>
          </a:bodyPr>
          <a:lstStyle>
            <a:lvl1pPr algn="ctr">
              <a:defRPr sz="5277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72457" y="1259401"/>
            <a:ext cx="5401577" cy="8101607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638"/>
            </a:lvl2pPr>
            <a:lvl3pPr marL="1507846" indent="0">
              <a:buNone/>
              <a:defRPr sz="2638"/>
            </a:lvl3pPr>
            <a:lvl4pPr marL="2261768" indent="0">
              <a:buNone/>
              <a:defRPr sz="2638"/>
            </a:lvl4pPr>
            <a:lvl5pPr marL="3015691" indent="0">
              <a:buNone/>
              <a:defRPr sz="2638"/>
            </a:lvl5pPr>
            <a:lvl6pPr marL="3769614" indent="0">
              <a:buNone/>
              <a:defRPr sz="2638"/>
            </a:lvl6pPr>
            <a:lvl7pPr marL="4523537" indent="0">
              <a:buNone/>
              <a:defRPr sz="2638"/>
            </a:lvl7pPr>
            <a:lvl8pPr marL="5277460" indent="0">
              <a:buNone/>
              <a:defRPr sz="2638"/>
            </a:lvl8pPr>
            <a:lvl9pPr marL="6031382" indent="0">
              <a:buNone/>
              <a:defRPr sz="263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11" y="4022522"/>
            <a:ext cx="9786484" cy="5567495"/>
          </a:xfrm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752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852" y="903374"/>
            <a:ext cx="16723404" cy="62941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28" y="7528443"/>
            <a:ext cx="17075501" cy="896226"/>
          </a:xfrm>
        </p:spPr>
        <p:txBody>
          <a:bodyPr anchor="b">
            <a:normAutofit/>
          </a:bodyPr>
          <a:lstStyle>
            <a:lvl1pPr algn="ctr">
              <a:defRPr sz="461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28208" y="1146122"/>
            <a:ext cx="16234565" cy="5814093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3298"/>
            </a:lvl1pPr>
            <a:lvl2pPr marL="753923" indent="0">
              <a:buNone/>
              <a:defRPr sz="3298"/>
            </a:lvl2pPr>
            <a:lvl3pPr marL="1507846" indent="0">
              <a:buNone/>
              <a:defRPr sz="3298"/>
            </a:lvl3pPr>
            <a:lvl4pPr marL="2261768" indent="0">
              <a:buNone/>
              <a:defRPr sz="3298"/>
            </a:lvl4pPr>
            <a:lvl5pPr marL="3015691" indent="0">
              <a:buNone/>
              <a:defRPr sz="3298"/>
            </a:lvl5pPr>
            <a:lvl6pPr marL="3769614" indent="0">
              <a:buNone/>
              <a:defRPr sz="3298"/>
            </a:lvl6pPr>
            <a:lvl7pPr marL="4523537" indent="0">
              <a:buNone/>
              <a:defRPr sz="3298"/>
            </a:lvl7pPr>
            <a:lvl8pPr marL="5277460" indent="0">
              <a:buNone/>
              <a:defRPr sz="3298"/>
            </a:lvl8pPr>
            <a:lvl9pPr marL="6031382" indent="0">
              <a:buNone/>
              <a:defRPr sz="329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10" y="8424671"/>
            <a:ext cx="17072922" cy="1125447"/>
          </a:xfrm>
        </p:spPr>
        <p:txBody>
          <a:bodyPr anchor="t"/>
          <a:lstStyle>
            <a:lvl1pPr marL="0" indent="0" algn="ctr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2073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10" y="1003358"/>
            <a:ext cx="17072922" cy="5828395"/>
          </a:xfrm>
        </p:spPr>
        <p:txBody>
          <a:bodyPr anchor="ctr"/>
          <a:lstStyle>
            <a:lvl1pPr>
              <a:defRPr sz="527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09" y="7083070"/>
            <a:ext cx="17072924" cy="2476622"/>
          </a:xfrm>
        </p:spPr>
        <p:txBody>
          <a:bodyPr anchor="ctr"/>
          <a:lstStyle>
            <a:lvl1pPr marL="0" indent="0" algn="ctr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9718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4744" y="1005276"/>
            <a:ext cx="15339850" cy="4935520"/>
          </a:xfrm>
        </p:spPr>
        <p:txBody>
          <a:bodyPr anchor="ctr"/>
          <a:lstStyle>
            <a:lvl1pPr>
              <a:defRPr sz="527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837271" y="5953211"/>
            <a:ext cx="14432176" cy="878543"/>
          </a:xfrm>
        </p:spPr>
        <p:txBody>
          <a:bodyPr anchor="t">
            <a:normAutofit/>
          </a:bodyPr>
          <a:lstStyle>
            <a:lvl1pPr marL="0" indent="0" algn="r">
              <a:buNone/>
              <a:defRPr sz="2309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09" y="7098197"/>
            <a:ext cx="17072924" cy="245628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33458" y="1459094"/>
            <a:ext cx="1005205" cy="964339"/>
          </a:xfrm>
          <a:prstGeom prst="rect">
            <a:avLst/>
          </a:prstGeom>
        </p:spPr>
        <p:txBody>
          <a:bodyPr vert="horz" lIns="150781" tIns="75390" rIns="150781" bIns="753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319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321839" y="4828914"/>
            <a:ext cx="1005205" cy="964339"/>
          </a:xfrm>
          <a:prstGeom prst="rect">
            <a:avLst/>
          </a:prstGeom>
        </p:spPr>
        <p:txBody>
          <a:bodyPr vert="horz" lIns="150781" tIns="75390" rIns="150781" bIns="753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3192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3431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6062" y="2904131"/>
            <a:ext cx="15814417" cy="3015848"/>
          </a:xfrm>
        </p:spPr>
        <p:txBody>
          <a:bodyPr anchor="b"/>
          <a:lstStyle>
            <a:lvl1pPr algn="ctr">
              <a:defRPr sz="6596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6062" y="5919976"/>
            <a:ext cx="15814417" cy="2485244"/>
          </a:xfrm>
        </p:spPr>
        <p:txBody>
          <a:bodyPr anchor="t"/>
          <a:lstStyle>
            <a:lvl1pPr marL="0" indent="0" algn="ctr">
              <a:buNone/>
              <a:defRPr sz="3298">
                <a:solidFill>
                  <a:schemeClr val="tx1"/>
                </a:solidFill>
              </a:defRPr>
            </a:lvl1pPr>
            <a:lvl2pPr marL="753923" indent="0">
              <a:buNone/>
              <a:defRPr sz="2968">
                <a:solidFill>
                  <a:schemeClr val="tx1">
                    <a:tint val="75000"/>
                  </a:schemeClr>
                </a:solidFill>
              </a:defRPr>
            </a:lvl2pPr>
            <a:lvl3pPr marL="1507846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3pPr>
            <a:lvl4pPr marL="2261768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4pPr>
            <a:lvl5pPr marL="3015691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5pPr>
            <a:lvl6pPr marL="3769614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6pPr>
            <a:lvl7pPr marL="4523537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7pPr>
            <a:lvl8pPr marL="52774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8pPr>
            <a:lvl9pPr marL="6031382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37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09" y="3507486"/>
            <a:ext cx="17072924" cy="4142202"/>
          </a:xfrm>
        </p:spPr>
        <p:txBody>
          <a:bodyPr anchor="b"/>
          <a:lstStyle>
            <a:lvl1pPr>
              <a:defRPr sz="527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792" y="7669112"/>
            <a:ext cx="17070345" cy="1881006"/>
          </a:xfrm>
        </p:spPr>
        <p:txBody>
          <a:bodyPr anchor="t"/>
          <a:lstStyle>
            <a:lvl1pPr marL="0" indent="0" algn="ctr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9134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506810" y="1005276"/>
            <a:ext cx="17072922" cy="160034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506810" y="3110071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506810" y="4241006"/>
            <a:ext cx="5443185" cy="5309112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32441" y="3110071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7323741" y="4241006"/>
            <a:ext cx="5443185" cy="5309112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3136545" y="3110071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3136545" y="4241006"/>
            <a:ext cx="5443185" cy="5309112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1175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702" y="2998370"/>
            <a:ext cx="5507475" cy="3047243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83" y="2998370"/>
            <a:ext cx="5507475" cy="3047243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6217" y="2998370"/>
            <a:ext cx="5507475" cy="3047243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506809" y="1005276"/>
            <a:ext cx="17072924" cy="160034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506810" y="6438160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29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78808" y="3197419"/>
            <a:ext cx="5099186" cy="2643390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638"/>
            </a:lvl2pPr>
            <a:lvl3pPr marL="1507846" indent="0">
              <a:buNone/>
              <a:defRPr sz="2638"/>
            </a:lvl3pPr>
            <a:lvl4pPr marL="2261768" indent="0">
              <a:buNone/>
              <a:defRPr sz="2638"/>
            </a:lvl4pPr>
            <a:lvl5pPr marL="3015691" indent="0">
              <a:buNone/>
              <a:defRPr sz="2638"/>
            </a:lvl5pPr>
            <a:lvl6pPr marL="3769614" indent="0">
              <a:buNone/>
              <a:defRPr sz="2638"/>
            </a:lvl6pPr>
            <a:lvl7pPr marL="4523537" indent="0">
              <a:buNone/>
              <a:defRPr sz="2638"/>
            </a:lvl7pPr>
            <a:lvl8pPr marL="5277460" indent="0">
              <a:buNone/>
              <a:defRPr sz="2638"/>
            </a:lvl8pPr>
            <a:lvl9pPr marL="6031382" indent="0">
              <a:buNone/>
              <a:defRPr sz="263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506810" y="7388459"/>
            <a:ext cx="5443185" cy="2161661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25972" y="6438160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29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7495741" y="3197709"/>
            <a:ext cx="5099186" cy="2651982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638"/>
            </a:lvl2pPr>
            <a:lvl3pPr marL="1507846" indent="0">
              <a:buNone/>
              <a:defRPr sz="2638"/>
            </a:lvl3pPr>
            <a:lvl4pPr marL="2261768" indent="0">
              <a:buNone/>
              <a:defRPr sz="2638"/>
            </a:lvl4pPr>
            <a:lvl5pPr marL="3015691" indent="0">
              <a:buNone/>
              <a:defRPr sz="2638"/>
            </a:lvl5pPr>
            <a:lvl6pPr marL="3769614" indent="0">
              <a:buNone/>
              <a:defRPr sz="2638"/>
            </a:lvl6pPr>
            <a:lvl7pPr marL="4523537" indent="0">
              <a:buNone/>
              <a:defRPr sz="2638"/>
            </a:lvl7pPr>
            <a:lvl8pPr marL="5277460" indent="0">
              <a:buNone/>
              <a:defRPr sz="2638"/>
            </a:lvl8pPr>
            <a:lvl9pPr marL="6031382" indent="0">
              <a:buNone/>
              <a:defRPr sz="263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7323741" y="7388458"/>
            <a:ext cx="5443185" cy="2161661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3136751" y="6438160"/>
            <a:ext cx="5443185" cy="950299"/>
          </a:xfrm>
        </p:spPr>
        <p:txBody>
          <a:bodyPr anchor="b">
            <a:noAutofit/>
          </a:bodyPr>
          <a:lstStyle>
            <a:lvl1pPr marL="0" indent="0" algn="ctr">
              <a:buNone/>
              <a:defRPr sz="3298" b="0">
                <a:solidFill>
                  <a:schemeClr val="tx1"/>
                </a:solidFill>
              </a:defRPr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3316490" y="3190022"/>
            <a:ext cx="5099186" cy="2650547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638"/>
            </a:lvl2pPr>
            <a:lvl3pPr marL="1507846" indent="0">
              <a:buNone/>
              <a:defRPr sz="2638"/>
            </a:lvl3pPr>
            <a:lvl4pPr marL="2261768" indent="0">
              <a:buNone/>
              <a:defRPr sz="2638"/>
            </a:lvl4pPr>
            <a:lvl5pPr marL="3015691" indent="0">
              <a:buNone/>
              <a:defRPr sz="2638"/>
            </a:lvl5pPr>
            <a:lvl6pPr marL="3769614" indent="0">
              <a:buNone/>
              <a:defRPr sz="2638"/>
            </a:lvl6pPr>
            <a:lvl7pPr marL="4523537" indent="0">
              <a:buNone/>
              <a:defRPr sz="2638"/>
            </a:lvl7pPr>
            <a:lvl8pPr marL="5277460" indent="0">
              <a:buNone/>
              <a:defRPr sz="2638"/>
            </a:lvl8pPr>
            <a:lvl9pPr marL="6031382" indent="0">
              <a:buNone/>
              <a:defRPr sz="263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3136545" y="7388455"/>
            <a:ext cx="5443185" cy="2161664"/>
          </a:xfrm>
        </p:spPr>
        <p:txBody>
          <a:bodyPr anchor="t">
            <a:normAutofit/>
          </a:bodyPr>
          <a:lstStyle>
            <a:lvl1pPr marL="0" indent="0" algn="ctr">
              <a:buNone/>
              <a:defRPr sz="2309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12097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45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812706" y="1005275"/>
            <a:ext cx="3767024" cy="8544844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6812" y="1005275"/>
            <a:ext cx="13054592" cy="8544844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51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6811" y="2856937"/>
            <a:ext cx="8344549" cy="6693179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28311" y="2856938"/>
            <a:ext cx="8351422" cy="6693181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76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810" y="2860330"/>
            <a:ext cx="8391668" cy="6841627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064" y="2860330"/>
            <a:ext cx="8391668" cy="68416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8641" y="3026470"/>
            <a:ext cx="8040888" cy="898554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/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8641" y="3925023"/>
            <a:ext cx="8040888" cy="5625096"/>
          </a:xfrm>
        </p:spPr>
        <p:txBody>
          <a:bodyPr anchor="t">
            <a:normAutofit/>
          </a:bodyPr>
          <a:lstStyle>
            <a:lvl1pPr>
              <a:defRPr sz="2968"/>
            </a:lvl1pPr>
            <a:lvl2pPr>
              <a:defRPr sz="2638"/>
            </a:lvl2pPr>
            <a:lvl3pPr>
              <a:defRPr sz="2309"/>
            </a:lvl3pPr>
            <a:lvl4pPr>
              <a:defRPr sz="1979"/>
            </a:lvl4pPr>
            <a:lvl5pPr>
              <a:defRPr sz="1979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380138" y="3026471"/>
            <a:ext cx="8072195" cy="898552"/>
          </a:xfrm>
        </p:spPr>
        <p:txBody>
          <a:bodyPr anchor="b">
            <a:noAutofit/>
          </a:bodyPr>
          <a:lstStyle>
            <a:lvl1pPr marL="0" indent="0" algn="ctr">
              <a:buNone/>
              <a:defRPr sz="3958" b="0"/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380138" y="3925023"/>
            <a:ext cx="8072195" cy="5625096"/>
          </a:xfrm>
        </p:spPr>
        <p:txBody>
          <a:bodyPr anchor="t">
            <a:normAutofit/>
          </a:bodyPr>
          <a:lstStyle>
            <a:lvl1pPr>
              <a:defRPr sz="2968"/>
            </a:lvl1pPr>
            <a:lvl2pPr>
              <a:defRPr sz="2638"/>
            </a:lvl2pPr>
            <a:lvl3pPr>
              <a:defRPr sz="2309"/>
            </a:lvl3pPr>
            <a:lvl4pPr>
              <a:defRPr sz="1979"/>
            </a:lvl4pPr>
            <a:lvl5pPr>
              <a:defRPr sz="1979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98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28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24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10" y="1005275"/>
            <a:ext cx="6112506" cy="3004478"/>
          </a:xfrm>
        </p:spPr>
        <p:txBody>
          <a:bodyPr anchor="b">
            <a:normAutofit/>
          </a:bodyPr>
          <a:lstStyle>
            <a:lvl1pPr algn="ctr">
              <a:defRPr sz="3958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6736" y="1005276"/>
            <a:ext cx="10572996" cy="854484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10" y="4009754"/>
            <a:ext cx="6112506" cy="5540363"/>
          </a:xfrm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1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6950" y="1005275"/>
            <a:ext cx="5910140" cy="85831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811" y="1005808"/>
            <a:ext cx="9786484" cy="3016714"/>
          </a:xfrm>
        </p:spPr>
        <p:txBody>
          <a:bodyPr anchor="b">
            <a:noAutofit/>
          </a:bodyPr>
          <a:lstStyle>
            <a:lvl1pPr algn="ctr">
              <a:defRPr sz="5277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72457" y="1259401"/>
            <a:ext cx="5401577" cy="8101607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2638"/>
            </a:lvl2pPr>
            <a:lvl3pPr marL="1507846" indent="0">
              <a:buNone/>
              <a:defRPr sz="2638"/>
            </a:lvl3pPr>
            <a:lvl4pPr marL="2261768" indent="0">
              <a:buNone/>
              <a:defRPr sz="2638"/>
            </a:lvl4pPr>
            <a:lvl5pPr marL="3015691" indent="0">
              <a:buNone/>
              <a:defRPr sz="2638"/>
            </a:lvl5pPr>
            <a:lvl6pPr marL="3769614" indent="0">
              <a:buNone/>
              <a:defRPr sz="2638"/>
            </a:lvl6pPr>
            <a:lvl7pPr marL="4523537" indent="0">
              <a:buNone/>
              <a:defRPr sz="2638"/>
            </a:lvl7pPr>
            <a:lvl8pPr marL="5277460" indent="0">
              <a:buNone/>
              <a:defRPr sz="2638"/>
            </a:lvl8pPr>
            <a:lvl9pPr marL="6031382" indent="0">
              <a:buNone/>
              <a:defRPr sz="2638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811" y="4022522"/>
            <a:ext cx="9786484" cy="5567495"/>
          </a:xfrm>
        </p:spPr>
        <p:txBody>
          <a:bodyPr anchor="t">
            <a:normAutofit/>
          </a:bodyPr>
          <a:lstStyle>
            <a:lvl1pPr marL="0" indent="0" algn="ctr">
              <a:buNone/>
              <a:defRPr sz="2638"/>
            </a:lvl1pPr>
            <a:lvl2pPr marL="753923" indent="0">
              <a:buNone/>
              <a:defRPr sz="1979"/>
            </a:lvl2pPr>
            <a:lvl3pPr marL="1507846" indent="0">
              <a:buNone/>
              <a:defRPr sz="1649"/>
            </a:lvl3pPr>
            <a:lvl4pPr marL="2261768" indent="0">
              <a:buNone/>
              <a:defRPr sz="1484"/>
            </a:lvl4pPr>
            <a:lvl5pPr marL="3015691" indent="0">
              <a:buNone/>
              <a:defRPr sz="1484"/>
            </a:lvl5pPr>
            <a:lvl6pPr marL="3769614" indent="0">
              <a:buNone/>
              <a:defRPr sz="1484"/>
            </a:lvl6pPr>
            <a:lvl7pPr marL="4523537" indent="0">
              <a:buNone/>
              <a:defRPr sz="1484"/>
            </a:lvl7pPr>
            <a:lvl8pPr marL="5277460" indent="0">
              <a:buNone/>
              <a:defRPr sz="1484"/>
            </a:lvl8pPr>
            <a:lvl9pPr marL="6031382" indent="0">
              <a:buNone/>
              <a:defRPr sz="1484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91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6810" y="1005276"/>
            <a:ext cx="17072922" cy="160034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6810" y="2856938"/>
            <a:ext cx="17072922" cy="66931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661915" y="9701957"/>
            <a:ext cx="4523423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49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06811" y="9701957"/>
            <a:ext cx="11003276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49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337167" y="9701957"/>
            <a:ext cx="1242564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49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8566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ctr" defTabSz="753923" rtl="0" eaLnBrk="1" latinLnBrk="0" hangingPunct="1">
        <a:spcBef>
          <a:spcPct val="0"/>
        </a:spcBef>
        <a:buNone/>
        <a:defRPr sz="6596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65442" indent="-504594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3298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1187280" indent="-445230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"/>
        <a:defRPr sz="2968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691874" indent="-356184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638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2285514" indent="-356184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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2760426" indent="-356184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3322075" indent="-376961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3960568" indent="-376961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4599061" indent="-376961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5122124" indent="-376961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1pPr>
      <a:lvl2pPr marL="753923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2pPr>
      <a:lvl3pPr marL="1507846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3pPr>
      <a:lvl4pPr marL="2261768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4pPr>
      <a:lvl5pPr marL="3015691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5pPr>
      <a:lvl6pPr marL="3769614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6pPr>
      <a:lvl7pPr marL="4523537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7pPr>
      <a:lvl8pPr marL="5277460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8pPr>
      <a:lvl9pPr marL="6031382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6810" y="1005276"/>
            <a:ext cx="17072922" cy="160034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6810" y="2856938"/>
            <a:ext cx="17072922" cy="66931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661915" y="9701957"/>
            <a:ext cx="4523423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49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defTabSz="1794922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08.02.2025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06811" y="9701957"/>
            <a:ext cx="11003276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49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defTabSz="179492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337167" y="9701957"/>
            <a:ext cx="1242564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49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defTabSz="1794922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79492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9792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  <p:sldLayoutId id="2147483847" r:id="rId11"/>
    <p:sldLayoutId id="2147483848" r:id="rId12"/>
    <p:sldLayoutId id="2147483849" r:id="rId13"/>
    <p:sldLayoutId id="2147483850" r:id="rId14"/>
    <p:sldLayoutId id="2147483851" r:id="rId15"/>
    <p:sldLayoutId id="2147483852" r:id="rId16"/>
    <p:sldLayoutId id="2147483853" r:id="rId17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ctr" defTabSz="753923" rtl="0" eaLnBrk="1" latinLnBrk="0" hangingPunct="1">
        <a:spcBef>
          <a:spcPct val="0"/>
        </a:spcBef>
        <a:buNone/>
        <a:defRPr sz="6596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65442" indent="-504594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3298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1187280" indent="-445230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"/>
        <a:defRPr sz="2968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691874" indent="-356184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638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2285514" indent="-356184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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2760426" indent="-356184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3322075" indent="-376961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3960568" indent="-376961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4599061" indent="-376961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5122124" indent="-376961" algn="l" defTabSz="753923" rtl="0" eaLnBrk="1" latinLnBrk="0" hangingPunct="1">
        <a:spcBef>
          <a:spcPct val="20000"/>
        </a:spcBef>
        <a:spcAft>
          <a:spcPts val="989"/>
        </a:spcAft>
        <a:buClr>
          <a:schemeClr val="tx2"/>
        </a:buClr>
        <a:buSzPct val="70000"/>
        <a:buFont typeface="Wingdings 2" charset="2"/>
        <a:buChar char=""/>
        <a:defRPr sz="2309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1pPr>
      <a:lvl2pPr marL="753923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2pPr>
      <a:lvl3pPr marL="1507846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3pPr>
      <a:lvl4pPr marL="2261768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4pPr>
      <a:lvl5pPr marL="3015691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5pPr>
      <a:lvl6pPr marL="3769614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6pPr>
      <a:lvl7pPr marL="4523537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7pPr>
      <a:lvl8pPr marL="5277460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8pPr>
      <a:lvl9pPr marL="6031382" algn="l" defTabSz="753923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5">
            <a:extLst>
              <a:ext uri="{FF2B5EF4-FFF2-40B4-BE49-F238E27FC236}">
                <a16:creationId xmlns:a16="http://schemas.microsoft.com/office/drawing/2014/main" id="{3C17DED2-5852-844D-89B1-AC6304B37AD7}"/>
              </a:ext>
            </a:extLst>
          </p:cNvPr>
          <p:cNvSpPr/>
          <p:nvPr/>
        </p:nvSpPr>
        <p:spPr>
          <a:xfrm>
            <a:off x="3692086" y="1367352"/>
            <a:ext cx="12719925" cy="1200209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pPr algn="ctr"/>
            <a:r>
              <a:rPr lang="ru-RU" sz="2400" b="1" dirty="0">
                <a:latin typeface="IBM Plex Mono" panose="020B0509050203000203"/>
              </a:rPr>
              <a:t>Федеральное государственное бюджетное образовательное учреждение</a:t>
            </a:r>
          </a:p>
          <a:p>
            <a:pPr algn="ctr"/>
            <a:r>
              <a:rPr lang="ru-RU" sz="2400" b="1" dirty="0">
                <a:latin typeface="IBM Plex Mono" panose="020B0509050203000203"/>
              </a:rPr>
              <a:t>высшего образования</a:t>
            </a:r>
            <a:r>
              <a:rPr lang="en-US" sz="2400" b="1" dirty="0">
                <a:latin typeface="IBM Plex Mono" panose="020B0509050203000203"/>
              </a:rPr>
              <a:t> </a:t>
            </a:r>
            <a:r>
              <a:rPr lang="ru-RU" sz="2400" b="1" dirty="0">
                <a:latin typeface="IBM Plex Mono" panose="020B0509050203000203"/>
              </a:rPr>
              <a:t>«МИРЭА – Российский технологический университет»</a:t>
            </a:r>
          </a:p>
          <a:p>
            <a:pPr algn="ctr"/>
            <a:r>
              <a:rPr lang="ru-RU" sz="2400" b="1" dirty="0">
                <a:latin typeface="IBM Plex Mono" panose="020B0509050203000203"/>
              </a:rPr>
              <a:t>Детский технопарк «Альтаир»</a:t>
            </a:r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B2EE58B7-D116-1B4C-8728-126099082006}"/>
              </a:ext>
            </a:extLst>
          </p:cNvPr>
          <p:cNvSpPr txBox="1"/>
          <p:nvPr/>
        </p:nvSpPr>
        <p:spPr>
          <a:xfrm>
            <a:off x="3003548" y="4827374"/>
            <a:ext cx="14096999" cy="620226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 algn="ctr"/>
            <a:r>
              <a:rPr lang="ru-RU" sz="3900" b="1" dirty="0">
                <a:latin typeface="Montserrat SemiBold" pitchFamily="2" charset="77"/>
                <a:cs typeface="Times New Roman" panose="02020603050405020304" pitchFamily="18" charset="0"/>
              </a:rPr>
              <a:t>Создание хоррор-игры «</a:t>
            </a:r>
            <a:r>
              <a:rPr lang="en-US" sz="3900" b="1" dirty="0" err="1">
                <a:latin typeface="Montserrat SemiBold" pitchFamily="2" charset="77"/>
                <a:cs typeface="Times New Roman" panose="02020603050405020304" pitchFamily="18" charset="0"/>
              </a:rPr>
              <a:t>TeXnoPark</a:t>
            </a:r>
            <a:r>
              <a:rPr lang="en-US" sz="3900" b="1" dirty="0">
                <a:latin typeface="Montserrat SemiBold" pitchFamily="2" charset="77"/>
                <a:cs typeface="Times New Roman" panose="02020603050405020304" pitchFamily="18" charset="0"/>
              </a:rPr>
              <a:t> Horror</a:t>
            </a:r>
            <a:r>
              <a:rPr lang="ru-RU" sz="3900" b="1" dirty="0">
                <a:latin typeface="Montserrat SemiBold" pitchFamily="2" charset="77"/>
                <a:cs typeface="Times New Roman" panose="02020603050405020304" pitchFamily="18" charset="0"/>
              </a:rPr>
              <a:t>»</a:t>
            </a:r>
          </a:p>
        </p:txBody>
      </p:sp>
      <p:sp>
        <p:nvSpPr>
          <p:cNvPr id="9" name="Прямоугольник 6">
            <a:extLst>
              <a:ext uri="{FF2B5EF4-FFF2-40B4-BE49-F238E27FC236}">
                <a16:creationId xmlns:a16="http://schemas.microsoft.com/office/drawing/2014/main" id="{D125CC50-3C8B-49CB-98CD-752D0111ED89}"/>
              </a:ext>
            </a:extLst>
          </p:cNvPr>
          <p:cNvSpPr/>
          <p:nvPr/>
        </p:nvSpPr>
        <p:spPr>
          <a:xfrm>
            <a:off x="603250" y="7707413"/>
            <a:ext cx="8267326" cy="46154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r>
              <a:rPr lang="ru-RU" sz="2400" b="1" dirty="0">
                <a:latin typeface="IBM Plex Mono" panose="020B0509050203000203"/>
              </a:rPr>
              <a:t>Презентацию подготовили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617AE52-3068-4693-AF02-A8FDDED54368}"/>
              </a:ext>
            </a:extLst>
          </p:cNvPr>
          <p:cNvSpPr/>
          <p:nvPr/>
        </p:nvSpPr>
        <p:spPr>
          <a:xfrm>
            <a:off x="603255" y="8100397"/>
            <a:ext cx="8111292" cy="1938873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r>
              <a:rPr lang="ru-RU" sz="2400" dirty="0">
                <a:latin typeface="IBM Plex Mono" panose="020B0509050203000203"/>
              </a:rPr>
              <a:t>Ученик группы № Д</a:t>
            </a:r>
            <a:r>
              <a:rPr lang="en-US" sz="2400" dirty="0">
                <a:latin typeface="IBM Plex Mono" panose="020B0509050203000203"/>
              </a:rPr>
              <a:t>3:</a:t>
            </a:r>
            <a:endParaRPr lang="ru-RU" sz="2400" dirty="0">
              <a:latin typeface="IBM Plex Mono" panose="020B0509050203000203"/>
            </a:endParaRPr>
          </a:p>
          <a:p>
            <a:r>
              <a:rPr lang="ru-RU" sz="2400" dirty="0">
                <a:latin typeface="IBM Plex Mono" panose="020B0509050203000203"/>
              </a:rPr>
              <a:t>Платонов Максим Леонидович</a:t>
            </a:r>
          </a:p>
          <a:p>
            <a:endParaRPr lang="ru-RU" sz="2400" dirty="0">
              <a:latin typeface="IBM Plex Mono" panose="020B0509050203000203"/>
            </a:endParaRPr>
          </a:p>
          <a:p>
            <a:r>
              <a:rPr lang="ru-RU" sz="2400" dirty="0">
                <a:latin typeface="IBM Plex Mono" panose="020B0509050203000203"/>
              </a:rPr>
              <a:t>Руководитель</a:t>
            </a:r>
            <a:r>
              <a:rPr lang="en-US" sz="2400" dirty="0">
                <a:latin typeface="IBM Plex Mono" panose="020B0509050203000203"/>
              </a:rPr>
              <a:t>: </a:t>
            </a:r>
            <a:r>
              <a:rPr lang="ru-RU" sz="2400" dirty="0">
                <a:latin typeface="IBM Plex Mono" panose="020B0509050203000203"/>
              </a:rPr>
              <a:t>Борисов А.И.</a:t>
            </a:r>
          </a:p>
          <a:p>
            <a:r>
              <a:rPr lang="ru-RU" sz="2400" dirty="0">
                <a:latin typeface="IBM Plex Mono" panose="020B0509050203000203"/>
              </a:rPr>
              <a:t>Преподаватель Детского технопарка «Альтаир»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07900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latin typeface="Montserrat SemiBold" pitchFamily="2" charset="77"/>
                <a:cs typeface="Times New Roman" panose="02020603050405020304" pitchFamily="18" charset="0"/>
              </a:rPr>
              <a:t>Перспектива развития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9" y="2606675"/>
            <a:ext cx="17449792" cy="169380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488" algn="just">
              <a:lnSpc>
                <a:spcPct val="150000"/>
              </a:lnSpc>
            </a:pPr>
            <a:r>
              <a:rPr lang="ru-RU" sz="2400" dirty="0">
                <a:latin typeface="IBM Plex Mono" panose="020B0509050203000203"/>
              </a:rPr>
              <a:t>В будущем проект будет развиваться и будут появляться новые квесты и монстры, также различные предметы по типу фонариков, ключей и тому подобное. Из сюжета пока что представлена только предыстория, поэтому над этим наша команда проведёт большую работу.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65A9FFA6-E418-4456-9836-6EF5BE43E3B2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4496E1BF-FDB5-4819-B22E-5E2AA745C59D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10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D33D491F-158A-4C71-8B36-0B3E94E759E1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</p:spTree>
    <p:extLst>
      <p:ext uri="{BB962C8B-B14F-4D97-AF65-F5344CB8AC3E}">
        <p14:creationId xmlns:p14="http://schemas.microsoft.com/office/powerpoint/2010/main" val="368708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>
            <a:extLst>
              <a:ext uri="{FF2B5EF4-FFF2-40B4-BE49-F238E27FC236}">
                <a16:creationId xmlns:a16="http://schemas.microsoft.com/office/drawing/2014/main" id="{19E5809D-DA8E-6142-B00E-E8405A99C639}"/>
              </a:ext>
            </a:extLst>
          </p:cNvPr>
          <p:cNvSpPr txBox="1"/>
          <p:nvPr/>
        </p:nvSpPr>
        <p:spPr>
          <a:xfrm>
            <a:off x="1366783" y="4705871"/>
            <a:ext cx="8686800" cy="1897608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6100" b="1" dirty="0">
                <a:latin typeface="Montserrat SemiBold" pitchFamily="2" charset="77"/>
                <a:cs typeface="Times New Roman" panose="02020603050405020304" pitchFamily="18" charset="0"/>
              </a:rPr>
              <a:t>СПАСИБО </a:t>
            </a:r>
            <a:br>
              <a:rPr lang="ru-RU" sz="6100" b="1" dirty="0">
                <a:latin typeface="Montserrat SemiBold" pitchFamily="2" charset="77"/>
                <a:cs typeface="Times New Roman" panose="02020603050405020304" pitchFamily="18" charset="0"/>
              </a:rPr>
            </a:br>
            <a:r>
              <a:rPr lang="ru-RU" sz="6100" b="1" dirty="0">
                <a:latin typeface="Montserrat SemiBold" pitchFamily="2" charset="77"/>
                <a:cs typeface="Times New Roman" panose="02020603050405020304" pitchFamily="18" charset="0"/>
              </a:rPr>
              <a:t>ЗА ВНИМАНИЕ!</a:t>
            </a:r>
            <a:r>
              <a:rPr lang="en-US" sz="6100" b="1" dirty="0">
                <a:latin typeface="Montserrat SemiBold" pitchFamily="2" charset="77"/>
                <a:cs typeface="Times New Roman" panose="02020603050405020304" pitchFamily="18" charset="0"/>
              </a:rPr>
              <a:t> </a:t>
            </a:r>
            <a:endParaRPr lang="ru-RU" sz="6100" b="1" dirty="0"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3" name="Google Shape;91;p32">
            <a:extLst>
              <a:ext uri="{FF2B5EF4-FFF2-40B4-BE49-F238E27FC236}">
                <a16:creationId xmlns:a16="http://schemas.microsoft.com/office/drawing/2014/main" id="{513C0B09-2EE8-427C-BD7E-44E2406065B4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92;p32">
            <a:extLst>
              <a:ext uri="{FF2B5EF4-FFF2-40B4-BE49-F238E27FC236}">
                <a16:creationId xmlns:a16="http://schemas.microsoft.com/office/drawing/2014/main" id="{8842DB57-6BA8-4D16-B816-4AD9C82F1FD8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11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5" name="Google Shape;92;p32">
            <a:extLst>
              <a:ext uri="{FF2B5EF4-FFF2-40B4-BE49-F238E27FC236}">
                <a16:creationId xmlns:a16="http://schemas.microsoft.com/office/drawing/2014/main" id="{60331194-1898-4946-8A1C-7C20B181B60D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</p:spTree>
    <p:extLst>
      <p:ext uri="{BB962C8B-B14F-4D97-AF65-F5344CB8AC3E}">
        <p14:creationId xmlns:p14="http://schemas.microsoft.com/office/powerpoint/2010/main" val="6713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621792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latin typeface="Montserrat SemiBold" pitchFamily="2" charset="77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7394" y="1651671"/>
            <a:ext cx="17449792" cy="5571791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IBM Plex Mono" panose="020B0509050203000203"/>
              </a:rPr>
              <a:t>Цели</a:t>
            </a:r>
            <a:r>
              <a:rPr lang="en-US" sz="2400" b="1" dirty="0">
                <a:latin typeface="IBM Plex Mono" panose="020B0509050203000203"/>
              </a:rPr>
              <a:t>:</a:t>
            </a:r>
            <a:endParaRPr lang="ru-RU" sz="2400" b="1" dirty="0">
              <a:latin typeface="IBM Plex Mono" panose="020B0509050203000203"/>
            </a:endParaRPr>
          </a:p>
          <a:p>
            <a:pPr indent="725488" algn="just">
              <a:lnSpc>
                <a:spcPct val="150000"/>
              </a:lnSpc>
            </a:pPr>
            <a:r>
              <a:rPr lang="ru-RU" sz="2400" dirty="0">
                <a:latin typeface="IBM Plex Mono" panose="020B0509050203000203"/>
              </a:rPr>
              <a:t>Создать хоррор-игру от первого лица, действие которой происходит в заброшенном детском технопарке «Альтаир». Атмосфера игры погружена в зловещую и ужасающую тематику, чтобы вызвать у игроков чувство напряженности и интерес к прохождению игры. </a:t>
            </a:r>
          </a:p>
          <a:p>
            <a:pPr indent="725488" algn="just">
              <a:lnSpc>
                <a:spcPct val="150000"/>
              </a:lnSpc>
            </a:pPr>
            <a:endParaRPr lang="en-US" sz="2400" dirty="0">
              <a:latin typeface="IBM Plex Mono" panose="020B0509050203000203"/>
            </a:endParaRPr>
          </a:p>
          <a:p>
            <a:pPr algn="just">
              <a:lnSpc>
                <a:spcPct val="150000"/>
              </a:lnSpc>
            </a:pPr>
            <a:r>
              <a:rPr lang="ru-RU" sz="2400" b="1" dirty="0">
                <a:latin typeface="IBM Plex Mono" panose="020B0509050203000203"/>
              </a:rPr>
              <a:t>Задачи</a:t>
            </a:r>
            <a:r>
              <a:rPr lang="en-US" sz="2400" b="1" dirty="0">
                <a:latin typeface="IBM Plex Mono" panose="020B0509050203000203"/>
              </a:rPr>
              <a:t>:</a:t>
            </a:r>
            <a:endParaRPr lang="ru-RU" sz="2400" b="1" dirty="0">
              <a:latin typeface="IBM Plex Mono" panose="020B0509050203000203"/>
            </a:endParaRPr>
          </a:p>
          <a:p>
            <a:pPr indent="725488" algn="just">
              <a:lnSpc>
                <a:spcPct val="150000"/>
              </a:lnSpc>
            </a:pPr>
            <a:r>
              <a:rPr lang="ru-RU" sz="2400" dirty="0">
                <a:latin typeface="IBM Plex Mono" panose="020B0509050203000203"/>
              </a:rPr>
              <a:t>Создать качественные хоррор-элементы игры</a:t>
            </a:r>
            <a:r>
              <a:rPr lang="en-US" sz="2400" dirty="0">
                <a:latin typeface="IBM Plex Mono" panose="020B0509050203000203"/>
              </a:rPr>
              <a:t>: </a:t>
            </a:r>
            <a:r>
              <a:rPr lang="ru-RU" sz="2400" dirty="0">
                <a:latin typeface="IBM Plex Mono" panose="020B0509050203000203"/>
              </a:rPr>
              <a:t>предысторию, текстуры, спрайты, эффекты и мрачное </a:t>
            </a:r>
            <a:r>
              <a:rPr lang="ru-RU" sz="2400" dirty="0" err="1">
                <a:latin typeface="IBM Plex Mono" panose="020B0509050203000203"/>
              </a:rPr>
              <a:t>аудиосопровождение</a:t>
            </a:r>
            <a:r>
              <a:rPr lang="ru-RU" sz="2400" dirty="0">
                <a:latin typeface="IBM Plex Mono" panose="020B0509050203000203"/>
              </a:rPr>
              <a:t>. Реализовать переход между двумя этажами технопарка, добавить возможность настройки параметров в главном меню</a:t>
            </a:r>
            <a:r>
              <a:rPr lang="en-US" sz="2400" dirty="0">
                <a:latin typeface="IBM Plex Mono" panose="020B0509050203000203"/>
              </a:rPr>
              <a:t>: </a:t>
            </a:r>
            <a:r>
              <a:rPr lang="ru-RU" sz="2400" dirty="0">
                <a:latin typeface="IBM Plex Mono" panose="020B0509050203000203"/>
              </a:rPr>
              <a:t>громкость музыки</a:t>
            </a:r>
            <a:r>
              <a:rPr lang="en-US" sz="2400" dirty="0">
                <a:latin typeface="IBM Plex Mono" panose="020B0509050203000203"/>
              </a:rPr>
              <a:t>/</a:t>
            </a:r>
            <a:r>
              <a:rPr lang="ru-RU" sz="2400" dirty="0">
                <a:latin typeface="IBM Plex Mono" panose="020B0509050203000203"/>
              </a:rPr>
              <a:t>звуков, </a:t>
            </a:r>
            <a:r>
              <a:rPr lang="en-US" sz="2400" dirty="0">
                <a:latin typeface="IBM Plex Mono" panose="020B0509050203000203"/>
              </a:rPr>
              <a:t>fps</a:t>
            </a:r>
            <a:r>
              <a:rPr lang="ru-RU" sz="2400" dirty="0">
                <a:latin typeface="IBM Plex Mono" panose="020B0509050203000203"/>
              </a:rPr>
              <a:t>, чувствительность мыши.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C7ABB37D-F776-4350-89C9-A2EF029A9BC6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AD67360E-EB6C-4906-AC73-CF444AFE0D2A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2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46CBBB86-7E57-47DA-953D-FF1952EC9641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3674A678-AC46-87DF-88AA-031E90E7C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350" y="6721475"/>
            <a:ext cx="66294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3750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latin typeface="Montserrat SemiBold" pitchFamily="2" charset="77"/>
                <a:cs typeface="Times New Roman" panose="02020603050405020304" pitchFamily="18" charset="0"/>
              </a:rPr>
              <a:t>Актуальность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9" y="2606675"/>
            <a:ext cx="17449792" cy="169380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2400" dirty="0">
                <a:effectLst/>
                <a:latin typeface="IBM Plex Mono" panose="020B0509050203000203" pitchFamily="49" charset="-52"/>
                <a:ea typeface="Calibri" panose="020F0502020204030204" pitchFamily="34" charset="0"/>
                <a:cs typeface="Times New Roman" panose="02020603050405020304" pitchFamily="18" charset="0"/>
              </a:rPr>
              <a:t>Проект актуален для любителей хоррор-игр. Он может стать интересным способом вернуться к любимой тематике в упрощенном формате, который, однако, сохраняет атмосферу и основные элементы игры.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679DB89D-4410-4E83-95AE-33A3192BF4DA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0E351E19-117A-4A74-AF80-9989B1F7C44A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3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E1A4293F-7836-4555-83D2-9807288F84A7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CE965638-4897-364C-89AA-A16683980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5250" y="4300481"/>
            <a:ext cx="9753600" cy="645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41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latin typeface="Montserrat SemiBold" pitchFamily="2" charset="77"/>
                <a:cs typeface="Times New Roman" panose="02020603050405020304" pitchFamily="18" charset="0"/>
              </a:rPr>
              <a:t>Возможности проекта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9" y="2606675"/>
            <a:ext cx="17449792" cy="169380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488" algn="just">
              <a:lnSpc>
                <a:spcPct val="150000"/>
              </a:lnSpc>
            </a:pPr>
            <a:r>
              <a:rPr lang="ru-RU" sz="2400" dirty="0">
                <a:latin typeface="IBM Plex Mono" panose="020B0509050203000203"/>
              </a:rPr>
              <a:t>Пользователь может настроить параметры игры</a:t>
            </a:r>
            <a:r>
              <a:rPr lang="en-US" sz="2400" dirty="0">
                <a:latin typeface="IBM Plex Mono" panose="020B0509050203000203"/>
              </a:rPr>
              <a:t>: </a:t>
            </a:r>
            <a:r>
              <a:rPr lang="ru-RU" sz="2400" dirty="0">
                <a:latin typeface="IBM Plex Mono" panose="020B0509050203000203"/>
              </a:rPr>
              <a:t>громкость, </a:t>
            </a:r>
            <a:r>
              <a:rPr lang="en-US" sz="2400" dirty="0">
                <a:latin typeface="IBM Plex Mono" panose="020B0509050203000203"/>
              </a:rPr>
              <a:t>fps</a:t>
            </a:r>
            <a:r>
              <a:rPr lang="ru-RU" sz="2400" dirty="0">
                <a:latin typeface="IBM Plex Mono" panose="020B0509050203000203"/>
              </a:rPr>
              <a:t>, чувствительность</a:t>
            </a:r>
            <a:r>
              <a:rPr lang="en-US" sz="2400" dirty="0">
                <a:latin typeface="IBM Plex Mono" panose="020B0509050203000203"/>
              </a:rPr>
              <a:t>. </a:t>
            </a:r>
            <a:r>
              <a:rPr lang="ru-RU" sz="2400" dirty="0">
                <a:latin typeface="IBM Plex Mono" panose="020B0509050203000203"/>
              </a:rPr>
              <a:t>После загрузки игрока в мир игрок может двигаться, поворачивать камеру с помощью мыши, </a:t>
            </a:r>
            <a:r>
              <a:rPr lang="ru-RU" sz="2400" dirty="0" err="1">
                <a:latin typeface="IBM Plex Mono" panose="020B0509050203000203"/>
              </a:rPr>
              <a:t>взаймодействовать</a:t>
            </a:r>
            <a:r>
              <a:rPr lang="ru-RU" sz="2400" dirty="0">
                <a:latin typeface="IBM Plex Mono" panose="020B0509050203000203"/>
              </a:rPr>
              <a:t> с различными объектами.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3C77FCA4-AF52-48FB-ADF9-6C7B7BABFCDE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5CA815ED-4185-41E2-8886-39C3BDB1A3FC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4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BA932A32-3B4D-4665-8B22-8CB4040FCF90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7E4F003-8E80-A72B-B876-491ACAB84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205" y="4300481"/>
            <a:ext cx="9945690" cy="661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2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latin typeface="Montserrat SemiBold" pitchFamily="2" charset="77"/>
                <a:cs typeface="Times New Roman" panose="02020603050405020304" pitchFamily="18" charset="0"/>
              </a:rPr>
              <a:t>Ход разработки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9" y="2606675"/>
            <a:ext cx="17449792" cy="169380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488" algn="just">
              <a:lnSpc>
                <a:spcPct val="150000"/>
              </a:lnSpc>
            </a:pPr>
            <a:r>
              <a:rPr lang="ru-RU" sz="2400" dirty="0">
                <a:latin typeface="IBM Plex Mono" panose="020B0509050203000203"/>
              </a:rPr>
              <a:t>В самом начале разработки я прописал обычную карту и реализовал</a:t>
            </a:r>
            <a:r>
              <a:rPr lang="en-US" sz="2400" dirty="0">
                <a:latin typeface="IBM Plex Mono" panose="020B0509050203000203"/>
              </a:rPr>
              <a:t> Ray Casting(2.5D)</a:t>
            </a:r>
            <a:r>
              <a:rPr lang="ru-RU" sz="2400" dirty="0">
                <a:latin typeface="IBM Plex Mono" panose="020B0509050203000203"/>
              </a:rPr>
              <a:t>. Сделал визуализацию расстояния между игроком и стенами с помощью глубины цвета, раскрасил небо и пол с помощью </a:t>
            </a:r>
            <a:r>
              <a:rPr lang="en-US" sz="2400" dirty="0" err="1">
                <a:latin typeface="IBM Plex Mono" panose="020B0509050203000203"/>
              </a:rPr>
              <a:t>pygame.draw.rect</a:t>
            </a:r>
            <a:endParaRPr lang="ru-RU" sz="2400" dirty="0">
              <a:latin typeface="IBM Plex Mono" panose="020B0509050203000203"/>
            </a:endParaRP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5B755245-146C-4C77-8188-61C98A8D7F26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35D84239-7F67-49A2-8D0F-AF5CA473F08D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5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A780AAF1-9305-4A2A-A83F-34410663E880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8C45FE0-1527-1BA2-008B-C5926E698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9044" y="4300481"/>
            <a:ext cx="10106012" cy="666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91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810955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latin typeface="Montserrat SemiBold" pitchFamily="2" charset="77"/>
                <a:cs typeface="Times New Roman" panose="02020603050405020304" pitchFamily="18" charset="0"/>
              </a:rPr>
              <a:t>Ход разработки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8" y="1602135"/>
            <a:ext cx="17449792" cy="2801802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488" algn="just">
              <a:lnSpc>
                <a:spcPct val="150000"/>
              </a:lnSpc>
            </a:pPr>
            <a:r>
              <a:rPr lang="ru-RU" sz="2400" dirty="0">
                <a:latin typeface="IBM Plex Mono" panose="020B0509050203000203"/>
              </a:rPr>
              <a:t>После я прописал скрипты для главного меню и настроек, в которых использовались видеозаписи детского технопарка «Альтаир» с разных ракурсов, а также применил затемнения фона с помощью полупрозрачного чёрного прямоугольника для того, чтобы текст не сливался с фоном.</a:t>
            </a:r>
          </a:p>
          <a:p>
            <a:pPr indent="725488" algn="just">
              <a:lnSpc>
                <a:spcPct val="150000"/>
              </a:lnSpc>
            </a:pPr>
            <a:r>
              <a:rPr lang="ru-RU" sz="2400" dirty="0">
                <a:latin typeface="IBM Plex Mono" panose="020B0509050203000203"/>
              </a:rPr>
              <a:t>Добавил визуализацию крови за текстом кнопки при наведении на неё, также при наведении на кнопку проигрывается звук негромкого всплеска крови.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0B4DD5A9-F08B-4958-9BA4-848687AE7578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1CCF94E4-0E72-4BCE-B125-D11ECEB5A297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6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B0940162-C029-4FB8-89C0-20EE3AA6449D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7F12C7B-9D7A-F0A7-4676-6B7FB152F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8" y="4451780"/>
            <a:ext cx="8991592" cy="603710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6061E1C-BF82-C4D9-0E2F-3599C91B3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1769" y="4451780"/>
            <a:ext cx="9070825" cy="603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239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latin typeface="Montserrat SemiBold" pitchFamily="2" charset="77"/>
                <a:cs typeface="Times New Roman" panose="02020603050405020304" pitchFamily="18" charset="0"/>
              </a:rPr>
              <a:t>Ход разработки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CB02A04-B7C2-4156-B164-E2BD228DD389}"/>
              </a:ext>
            </a:extLst>
          </p:cNvPr>
          <p:cNvSpPr/>
          <p:nvPr/>
        </p:nvSpPr>
        <p:spPr>
          <a:xfrm>
            <a:off x="1212859" y="1984883"/>
            <a:ext cx="17582599" cy="169380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488" algn="just">
              <a:lnSpc>
                <a:spcPct val="150000"/>
              </a:lnSpc>
            </a:pPr>
            <a:r>
              <a:rPr lang="ru-RU" sz="2400" dirty="0">
                <a:latin typeface="IBM Plex Mono" panose="020B0509050203000203"/>
              </a:rPr>
              <a:t>Вместо глубины цвета, я добавил текстуры стен и дверей, которые взял с панорам Яндекс Карт. После этого добавил спрайт монстра из игры </a:t>
            </a:r>
            <a:r>
              <a:rPr lang="en-US" sz="2400" dirty="0">
                <a:latin typeface="IBM Plex Mono" panose="020B0509050203000203"/>
              </a:rPr>
              <a:t>Doom</a:t>
            </a:r>
            <a:r>
              <a:rPr lang="ru-RU" sz="2400" dirty="0">
                <a:latin typeface="IBM Plex Mono" panose="020B0509050203000203"/>
              </a:rPr>
              <a:t>, также спрайт стола и анимировал. </a:t>
            </a:r>
          </a:p>
          <a:p>
            <a:pPr indent="725488" algn="just">
              <a:lnSpc>
                <a:spcPct val="150000"/>
              </a:lnSpc>
            </a:pPr>
            <a:r>
              <a:rPr lang="ru-RU" sz="2400" dirty="0">
                <a:latin typeface="IBM Plex Mono" panose="020B0509050203000203"/>
              </a:rPr>
              <a:t>В фотошопе создал предысторию для нового игрока. Воссоздал карту для этажей технопарка.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7B4A44EC-1594-455B-87B9-E970367F06C1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77B47CBC-8E50-4970-A143-7B7690B7CF08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7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793B84AB-D435-45E7-AB66-2F9F94F92A2A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72459B-D837-33C0-6AA4-120C05C7B3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563" y="4203905"/>
            <a:ext cx="2915124" cy="305393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149B60D-2EF1-E6D2-D7E8-BFB27669FC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754" y="7371633"/>
            <a:ext cx="4060743" cy="238568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88301D8-3F58-D183-061A-082A61DA7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2858" y="4534427"/>
            <a:ext cx="4948416" cy="239289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7547B4E-CCA5-2FE4-42E2-F54887E2D8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8365" y="7373505"/>
            <a:ext cx="4948416" cy="238381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053D20B-CAD5-A658-C1D4-4459EF9120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6650" y="3918305"/>
            <a:ext cx="5130755" cy="3420503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9DFC201-9AA0-FC36-628B-2CF38F5257B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6649" y="7543499"/>
            <a:ext cx="5130755" cy="342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19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00F1063F-301E-46DE-9766-549B565EE75C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1099A52F-D26F-4E62-B90B-476DA3F6884D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8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19891C55-31F6-446F-BCC0-AB0CEA5883A5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8D4EC89-9668-735E-4BE8-DCF44868D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3042068"/>
            <a:ext cx="7782371" cy="522521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CDAF52-C5BC-6A11-B1E8-745A5C9D14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219" y="472613"/>
            <a:ext cx="9241999" cy="616133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7E53C94-D34C-4F60-C082-17EA56BA6C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2194" y="6690039"/>
            <a:ext cx="6220047" cy="4146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9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51E702C-48AD-4939-8EBB-F5754B52A1E5}"/>
              </a:ext>
            </a:extLst>
          </p:cNvPr>
          <p:cNvSpPr txBox="1"/>
          <p:nvPr/>
        </p:nvSpPr>
        <p:spPr>
          <a:xfrm>
            <a:off x="1289050" y="250123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365"/>
            <a:r>
              <a:rPr lang="ru-RU" sz="4700" b="1" dirty="0"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</a:p>
        </p:txBody>
      </p:sp>
      <p:sp>
        <p:nvSpPr>
          <p:cNvPr id="5" name="Google Shape;91;p32">
            <a:extLst>
              <a:ext uri="{FF2B5EF4-FFF2-40B4-BE49-F238E27FC236}">
                <a16:creationId xmlns:a16="http://schemas.microsoft.com/office/drawing/2014/main" id="{3018B88E-6892-4787-8D88-7E5668D5D9C0}"/>
              </a:ext>
            </a:extLst>
          </p:cNvPr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2;p32">
            <a:extLst>
              <a:ext uri="{FF2B5EF4-FFF2-40B4-BE49-F238E27FC236}">
                <a16:creationId xmlns:a16="http://schemas.microsoft.com/office/drawing/2014/main" id="{7B38499D-1810-4DAF-94D4-E3A3C55B920F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  <a:t>9</a:t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>
            <a:extLst>
              <a:ext uri="{FF2B5EF4-FFF2-40B4-BE49-F238E27FC236}">
                <a16:creationId xmlns:a16="http://schemas.microsoft.com/office/drawing/2014/main" id="{921054D6-0081-49EB-921F-9E07CC66B0FC}"/>
              </a:ext>
            </a:extLst>
          </p:cNvPr>
          <p:cNvSpPr txBox="1">
            <a:spLocks/>
          </p:cNvSpPr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284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641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284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92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57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212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9853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496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37" algn="l" defTabSz="91328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</a:p>
        </p:txBody>
      </p:sp>
      <p:pic>
        <p:nvPicPr>
          <p:cNvPr id="8" name="for ray casting horror">
            <a:hlinkClick r:id="" action="ppaction://media"/>
            <a:extLst>
              <a:ext uri="{FF2B5EF4-FFF2-40B4-BE49-F238E27FC236}">
                <a16:creationId xmlns:a16="http://schemas.microsoft.com/office/drawing/2014/main" id="{962F5341-05DF-6553-4F95-4FFD0836DF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7350" y="993460"/>
            <a:ext cx="14249400" cy="94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5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74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">
  <a:themeElements>
    <a:clrScheme name="Сланец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Сланец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ане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1_Сланец">
  <a:themeElements>
    <a:clrScheme name="Сланец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Сланец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ане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Тема2</Template>
  <TotalTime>11974</TotalTime>
  <Words>439</Words>
  <Application>Microsoft Office PowerPoint</Application>
  <PresentationFormat>Произвольный</PresentationFormat>
  <Paragraphs>53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Calisto MT</vt:lpstr>
      <vt:lpstr>IBM Plex Mono</vt:lpstr>
      <vt:lpstr>IBM Plex Sans</vt:lpstr>
      <vt:lpstr>Montserrat SemiBold</vt:lpstr>
      <vt:lpstr>Wingdings 2</vt:lpstr>
      <vt:lpstr>Сланец</vt:lpstr>
      <vt:lpstr>1_Сланец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новых и перспективных робототехнических решений на базе Университета Иннополис</dc:title>
  <dc:creator>Александр Климчик</dc:creator>
  <cp:lastModifiedBy>Максим Платонов</cp:lastModifiedBy>
  <cp:revision>412</cp:revision>
  <dcterms:created xsi:type="dcterms:W3CDTF">2018-10-03T13:56:53Z</dcterms:created>
  <dcterms:modified xsi:type="dcterms:W3CDTF">2025-02-08T13:39:29Z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2018-10-03T00:00:00Z</vt:filetime>
  </property>
  <property fmtid="{D5CDD505-2E9C-101B-9397-08002B2CF9AE}" pid="3" name="Creator">
    <vt:lpwstr>Adobe Illustrator CC 22.1 (Windows)</vt:lpwstr>
  </property>
  <property fmtid="{D5CDD505-2E9C-101B-9397-08002B2CF9AE}" pid="4" name="LastSaved">
    <vt:filetime>2018-10-03T00:00:00Z</vt:filetime>
  </property>
</Properties>
</file>